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6004500" cy="36004500"/>
  <p:notesSz cx="6858000" cy="9144000"/>
  <p:defaultTextStyle>
    <a:defPPr>
      <a:defRPr lang="fr-F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1896" y="-72"/>
      </p:cViewPr>
      <p:guideLst>
        <p:guide orient="horz" pos="11340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BC311-EB9F-4632-AD3D-57B250305520}" type="datetimeFigureOut">
              <a:rPr lang="fr-FR" smtClean="0"/>
              <a:t>08/05/2019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95AE5-2CCB-42CB-865C-94E6311A1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7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Deux </a:t>
            </a:r>
            <a:r>
              <a:rPr lang="fr-FR" dirty="0" err="1" smtClean="0"/>
              <a:t>Colones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95AE5-2CCB-42CB-865C-94E6311A1E3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2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colones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95AE5-2CCB-42CB-865C-94E6311A1E3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51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1718" y="6426676"/>
            <a:ext cx="17005127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6610" y="5759403"/>
            <a:ext cx="16991704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6606" y="15544937"/>
            <a:ext cx="16995856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8258795" y="5759403"/>
            <a:ext cx="16991484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8258795" y="6426676"/>
            <a:ext cx="1699148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8258794" y="15563927"/>
            <a:ext cx="16986817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8252282" y="16231198"/>
            <a:ext cx="1699332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8271966" y="28086846"/>
            <a:ext cx="16978313" cy="65642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8258794" y="28770939"/>
            <a:ext cx="16986817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41718" y="16259498"/>
            <a:ext cx="17006595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99538" y="3498833"/>
            <a:ext cx="22896000" cy="12803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699538" y="2218504"/>
            <a:ext cx="22896000" cy="1280329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699538" y="580314"/>
            <a:ext cx="22896000" cy="163819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2" y="1469192"/>
            <a:ext cx="6336104" cy="2415041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4" b="13692"/>
          <a:stretch/>
        </p:blipFill>
        <p:spPr>
          <a:xfrm>
            <a:off x="30531642" y="720330"/>
            <a:ext cx="4896544" cy="453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1715" y="6379796"/>
            <a:ext cx="11149095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6605" y="5759403"/>
            <a:ext cx="11134205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6606" y="19544788"/>
            <a:ext cx="11150396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72801" y="18859504"/>
            <a:ext cx="11134204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431243" y="23113875"/>
            <a:ext cx="1113289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431243" y="22502166"/>
            <a:ext cx="11132899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437755" y="6388478"/>
            <a:ext cx="11132899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432547" y="5759403"/>
            <a:ext cx="11139413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113696" y="5759403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113696" y="6379796"/>
            <a:ext cx="11136586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113696" y="18824386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109569" y="19444776"/>
            <a:ext cx="1114071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113696" y="28086846"/>
            <a:ext cx="11136586" cy="618553"/>
          </a:xfrm>
          <a:prstGeom prst="rect">
            <a:avLst/>
          </a:prstGeom>
          <a:noFill/>
        </p:spPr>
        <p:txBody>
          <a:bodyPr wrap="square" lIns="75003" tIns="75003" rIns="75003" bIns="75003" anchor="ctr" anchorCtr="0">
            <a:spAutoFit/>
          </a:bodyPr>
          <a:lstStyle>
            <a:lvl1pPr marL="0" indent="0" algn="ctr">
              <a:buNone/>
              <a:tabLst/>
              <a:defRPr sz="30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113696" y="28707239"/>
            <a:ext cx="11140714" cy="748071"/>
          </a:xfrm>
          <a:prstGeom prst="rect">
            <a:avLst/>
          </a:prstGeom>
        </p:spPr>
        <p:txBody>
          <a:bodyPr wrap="square" lIns="187508" tIns="187508" rIns="187508" bIns="187508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796" indent="-468768">
              <a:defRPr sz="2100">
                <a:latin typeface="Trebuchet MS" pitchFamily="34" charset="0"/>
              </a:defRPr>
            </a:lvl2pPr>
            <a:lvl3pPr marL="1687564" indent="-468768">
              <a:defRPr sz="2100">
                <a:latin typeface="Trebuchet MS" pitchFamily="34" charset="0"/>
              </a:defRPr>
            </a:lvl3pPr>
            <a:lvl4pPr marL="2203208" indent="-515645">
              <a:defRPr sz="2100">
                <a:latin typeface="Trebuchet MS" pitchFamily="34" charset="0"/>
              </a:defRPr>
            </a:lvl4pPr>
            <a:lvl5pPr marL="2578223" indent="-375014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987626" y="3616465"/>
            <a:ext cx="23400000" cy="12803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6987626" y="2336136"/>
            <a:ext cx="23400000" cy="1280329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3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6987626" y="697946"/>
            <a:ext cx="23400000" cy="163819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  <p:pic>
        <p:nvPicPr>
          <p:cNvPr id="31" name="Imag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82" y="1469192"/>
            <a:ext cx="6336104" cy="241504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4" b="13692"/>
          <a:stretch/>
        </p:blipFill>
        <p:spPr>
          <a:xfrm>
            <a:off x="30531642" y="720330"/>
            <a:ext cx="4896544" cy="453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00225" y="1441850"/>
            <a:ext cx="32404050" cy="600075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0225" y="8401053"/>
            <a:ext cx="32404050" cy="23761306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00225" y="33370840"/>
            <a:ext cx="8401050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53164-B0DF-49A6-AD43-2564DCC5E1FC}" type="datetimeFigureOut">
              <a:rPr lang="fr-FR" smtClean="0"/>
              <a:t>08/05/2019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301538" y="33370840"/>
            <a:ext cx="11401425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5803225" y="33370840"/>
            <a:ext cx="8401050" cy="1916906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B680C-DF10-45EB-A605-937E2BB6D0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17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50242" y="5534943"/>
            <a:ext cx="1728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8362290" y="5534943"/>
            <a:ext cx="1728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7500" lnSpcReduction="20000"/>
          </a:bodyPr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19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76314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12322642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4122930" y="5567041"/>
            <a:ext cx="11520000" cy="29775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7500" lnSpcReduction="20000"/>
          </a:bodyPr>
          <a:lstStyle/>
          <a:p>
            <a:endParaRPr lang="fr-FR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710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Personnalisé</PresentationFormat>
  <Paragraphs>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Brahim BAKKAS</dc:creator>
  <cp:lastModifiedBy>Brahim BAKKAS</cp:lastModifiedBy>
  <cp:revision>4</cp:revision>
  <dcterms:created xsi:type="dcterms:W3CDTF">2019-05-06T19:17:14Z</dcterms:created>
  <dcterms:modified xsi:type="dcterms:W3CDTF">2019-05-08T23:28:54Z</dcterms:modified>
</cp:coreProperties>
</file>